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7" r:id="rId2"/>
    <p:sldId id="276" r:id="rId3"/>
    <p:sldId id="275" r:id="rId4"/>
    <p:sldId id="274" r:id="rId5"/>
    <p:sldId id="273" r:id="rId6"/>
    <p:sldId id="271" r:id="rId7"/>
    <p:sldId id="272" r:id="rId8"/>
    <p:sldId id="258" r:id="rId9"/>
    <p:sldId id="261" r:id="rId10"/>
    <p:sldId id="260" r:id="rId11"/>
    <p:sldId id="259" r:id="rId12"/>
    <p:sldId id="264" r:id="rId13"/>
    <p:sldId id="262" r:id="rId14"/>
    <p:sldId id="283" r:id="rId15"/>
    <p:sldId id="282" r:id="rId16"/>
    <p:sldId id="265" r:id="rId17"/>
    <p:sldId id="279" r:id="rId18"/>
    <p:sldId id="263" r:id="rId19"/>
    <p:sldId id="267" r:id="rId20"/>
    <p:sldId id="266" r:id="rId21"/>
    <p:sldId id="268" r:id="rId22"/>
    <p:sldId id="269" r:id="rId23"/>
    <p:sldId id="270" r:id="rId24"/>
    <p:sldId id="277" r:id="rId25"/>
    <p:sldId id="278" r:id="rId26"/>
    <p:sldId id="280" r:id="rId27"/>
    <p:sldId id="28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52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61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323678-02DA-3F4C-88DD-68915451548C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2CE799-1390-C041-82BF-82BF06E23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10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CDB3-E553-4320-A752-A46D2A255772}" type="datetimeFigureOut">
              <a:rPr lang="en-CA" smtClean="0"/>
              <a:t>2018-11-27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0969-46CD-4B1C-A5E0-F05B0CBB54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5940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CDB3-E553-4320-A752-A46D2A255772}" type="datetimeFigureOut">
              <a:rPr lang="en-CA" smtClean="0"/>
              <a:t>2018-11-27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0969-46CD-4B1C-A5E0-F05B0CBB54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9743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CDB3-E553-4320-A752-A46D2A255772}" type="datetimeFigureOut">
              <a:rPr lang="en-CA" smtClean="0"/>
              <a:t>2018-11-27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0969-46CD-4B1C-A5E0-F05B0CBB54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258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CDB3-E553-4320-A752-A46D2A255772}" type="datetimeFigureOut">
              <a:rPr lang="en-CA" smtClean="0"/>
              <a:t>2018-11-27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0969-46CD-4B1C-A5E0-F05B0CBB54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328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CDB3-E553-4320-A752-A46D2A255772}" type="datetimeFigureOut">
              <a:rPr lang="en-CA" smtClean="0"/>
              <a:t>2018-11-27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0969-46CD-4B1C-A5E0-F05B0CBB54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8150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CDB3-E553-4320-A752-A46D2A255772}" type="datetimeFigureOut">
              <a:rPr lang="en-CA" smtClean="0"/>
              <a:t>2018-11-27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0969-46CD-4B1C-A5E0-F05B0CBB54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5485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CDB3-E553-4320-A752-A46D2A255772}" type="datetimeFigureOut">
              <a:rPr lang="en-CA" smtClean="0"/>
              <a:t>2018-11-27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0969-46CD-4B1C-A5E0-F05B0CBB54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5087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CDB3-E553-4320-A752-A46D2A255772}" type="datetimeFigureOut">
              <a:rPr lang="en-CA" smtClean="0"/>
              <a:t>2018-11-27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0969-46CD-4B1C-A5E0-F05B0CBB54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9327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CDB3-E553-4320-A752-A46D2A255772}" type="datetimeFigureOut">
              <a:rPr lang="en-CA" smtClean="0"/>
              <a:t>2018-11-27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0969-46CD-4B1C-A5E0-F05B0CBB54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3813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CDB3-E553-4320-A752-A46D2A255772}" type="datetimeFigureOut">
              <a:rPr lang="en-CA" smtClean="0"/>
              <a:t>2018-11-27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0969-46CD-4B1C-A5E0-F05B0CBB54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9041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CDB3-E553-4320-A752-A46D2A255772}" type="datetimeFigureOut">
              <a:rPr lang="en-CA" smtClean="0"/>
              <a:t>2018-11-27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0969-46CD-4B1C-A5E0-F05B0CBB54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0891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DCDB3-E553-4320-A752-A46D2A255772}" type="datetimeFigureOut">
              <a:rPr lang="en-CA" smtClean="0"/>
              <a:t>2018-11-27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E0969-46CD-4B1C-A5E0-F05B0CBB54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4515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rved Left Arrow 4"/>
          <p:cNvSpPr/>
          <p:nvPr/>
        </p:nvSpPr>
        <p:spPr>
          <a:xfrm rot="5671036">
            <a:off x="3887893" y="1666240"/>
            <a:ext cx="413174" cy="79248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" name="Curved Up Arrow 5"/>
          <p:cNvSpPr/>
          <p:nvPr/>
        </p:nvSpPr>
        <p:spPr>
          <a:xfrm>
            <a:off x="5337387" y="1740747"/>
            <a:ext cx="799253" cy="45381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7" name="Curved Down Arrow 6"/>
          <p:cNvSpPr/>
          <p:nvPr/>
        </p:nvSpPr>
        <p:spPr>
          <a:xfrm>
            <a:off x="6827520" y="1666240"/>
            <a:ext cx="887307" cy="39962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1272487" y="2679256"/>
            <a:ext cx="364481" cy="978344"/>
          </a:xfrm>
          <a:prstGeom prst="downArrow">
            <a:avLst>
              <a:gd name="adj1" fmla="val 57018"/>
              <a:gd name="adj2" fmla="val 763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Circular Arrow 8"/>
          <p:cNvSpPr/>
          <p:nvPr/>
        </p:nvSpPr>
        <p:spPr>
          <a:xfrm>
            <a:off x="2692044" y="2941427"/>
            <a:ext cx="956793" cy="901611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0" name="Circular Arrow 9"/>
          <p:cNvSpPr/>
          <p:nvPr/>
        </p:nvSpPr>
        <p:spPr>
          <a:xfrm rot="7757260" flipV="1">
            <a:off x="3990487" y="2941427"/>
            <a:ext cx="956793" cy="975146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94621" y="958334"/>
            <a:ext cx="2135157" cy="369332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extrusionH="50800" contourW="12700" prstMaterial="matte">
              <a:bevelT w="25400" h="55880" prst="artDeco"/>
              <a:extrusionClr>
                <a:schemeClr val="accent2"/>
              </a:extrusionClr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b="1" spc="50" dirty="0">
                <a:ln w="11430"/>
                <a:solidFill>
                  <a:schemeClr val="accent2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effectiveskiing.com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43821" y="1694934"/>
            <a:ext cx="2135157" cy="369332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extrusionH="50800" contourW="12700" prstMaterial="matte">
              <a:bevelT w="25400" h="55880" prst="artDeco"/>
              <a:extrusionClr>
                <a:schemeClr val="accent2"/>
              </a:extrusionClr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b="1" spc="50" dirty="0">
                <a:ln w="11430"/>
                <a:solidFill>
                  <a:schemeClr val="accent2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effectiveskiing.com</a:t>
            </a:r>
          </a:p>
        </p:txBody>
      </p:sp>
      <p:sp>
        <p:nvSpPr>
          <p:cNvPr id="13" name="Curved Up Arrow 12"/>
          <p:cNvSpPr/>
          <p:nvPr/>
        </p:nvSpPr>
        <p:spPr>
          <a:xfrm rot="3949602">
            <a:off x="6505782" y="2477326"/>
            <a:ext cx="544778" cy="385059"/>
          </a:xfrm>
          <a:prstGeom prst="curvedUpArrow">
            <a:avLst>
              <a:gd name="adj1" fmla="val 38907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4" name="Curved Up Arrow 13"/>
          <p:cNvSpPr/>
          <p:nvPr/>
        </p:nvSpPr>
        <p:spPr>
          <a:xfrm rot="3949602" flipH="1">
            <a:off x="5088204" y="3330640"/>
            <a:ext cx="569399" cy="467268"/>
          </a:xfrm>
          <a:prstGeom prst="curvedUpArrow">
            <a:avLst>
              <a:gd name="adj1" fmla="val 38907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5" name="Curved Up Arrow 14"/>
          <p:cNvSpPr/>
          <p:nvPr/>
        </p:nvSpPr>
        <p:spPr>
          <a:xfrm rot="3949602" flipH="1" flipV="1">
            <a:off x="5869757" y="3157478"/>
            <a:ext cx="578964" cy="455292"/>
          </a:xfrm>
          <a:prstGeom prst="curvedUpArrow">
            <a:avLst>
              <a:gd name="adj1" fmla="val 38907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6" name="Curved Down Arrow 15"/>
          <p:cNvSpPr/>
          <p:nvPr/>
        </p:nvSpPr>
        <p:spPr>
          <a:xfrm rot="15600565" flipH="1">
            <a:off x="6988387" y="3017521"/>
            <a:ext cx="629073" cy="583352"/>
          </a:xfrm>
          <a:prstGeom prst="curvedDownArrow">
            <a:avLst>
              <a:gd name="adj1" fmla="val 37513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7" name="Curved Down Arrow 16"/>
          <p:cNvSpPr/>
          <p:nvPr/>
        </p:nvSpPr>
        <p:spPr>
          <a:xfrm rot="15600565" flipH="1" flipV="1">
            <a:off x="7798524" y="3568292"/>
            <a:ext cx="615962" cy="478846"/>
          </a:xfrm>
          <a:prstGeom prst="curvedDownArrow">
            <a:avLst>
              <a:gd name="adj1" fmla="val 37513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" name="&quot;No&quot; Symbol 1"/>
          <p:cNvSpPr/>
          <p:nvPr/>
        </p:nvSpPr>
        <p:spPr>
          <a:xfrm>
            <a:off x="3970867" y="702733"/>
            <a:ext cx="931333" cy="889000"/>
          </a:xfrm>
          <a:prstGeom prst="noSmoking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7360" y="3636202"/>
            <a:ext cx="13880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CA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8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Wingdings"/>
                <a:ea typeface="Wingdings"/>
                <a:cs typeface="Wingdings"/>
                <a:sym typeface="Wingdings"/>
              </a:rPr>
              <a:t></a:t>
            </a:r>
            <a:r>
              <a:rPr lang="en-CA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8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CA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8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748376" y="3602335"/>
            <a:ext cx="13292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CA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Wingdings"/>
                <a:ea typeface="Wingdings"/>
                <a:cs typeface="Wingdings"/>
                <a:sym typeface="Wingdings"/>
              </a:rPr>
              <a:t></a:t>
            </a:r>
            <a:r>
              <a:rPr lang="en-CA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endParaRPr lang="en-CA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5322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132" y="1457692"/>
            <a:ext cx="6376833" cy="3876666"/>
          </a:xfrm>
          <a:prstGeom prst="rect">
            <a:avLst/>
          </a:prstGeom>
        </p:spPr>
      </p:pic>
      <p:sp>
        <p:nvSpPr>
          <p:cNvPr id="7" name="Curved Right Arrow 6"/>
          <p:cNvSpPr/>
          <p:nvPr/>
        </p:nvSpPr>
        <p:spPr>
          <a:xfrm>
            <a:off x="7300070" y="4440121"/>
            <a:ext cx="460586" cy="430462"/>
          </a:xfrm>
          <a:prstGeom prst="curvedRightArrow">
            <a:avLst>
              <a:gd name="adj1" fmla="val 25000"/>
              <a:gd name="adj2" fmla="val 82353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5" name="Circular Arrow 14"/>
          <p:cNvSpPr/>
          <p:nvPr/>
        </p:nvSpPr>
        <p:spPr>
          <a:xfrm>
            <a:off x="4788270" y="2266214"/>
            <a:ext cx="956793" cy="901611"/>
          </a:xfrm>
          <a:prstGeom prst="circular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6" name="Circular Arrow 15"/>
          <p:cNvSpPr/>
          <p:nvPr/>
        </p:nvSpPr>
        <p:spPr>
          <a:xfrm rot="7757260" flipV="1">
            <a:off x="4227080" y="4167779"/>
            <a:ext cx="956793" cy="975146"/>
          </a:xfrm>
          <a:prstGeom prst="circular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2" name="Curved Left Arrow 21"/>
          <p:cNvSpPr/>
          <p:nvPr/>
        </p:nvSpPr>
        <p:spPr>
          <a:xfrm rot="10800000">
            <a:off x="7065379" y="2321326"/>
            <a:ext cx="559949" cy="431971"/>
          </a:xfrm>
          <a:prstGeom prst="curved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10721" y="4908034"/>
            <a:ext cx="2135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effectiveskiing.com</a:t>
            </a:r>
            <a:endParaRPr 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8668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A9D489F-AFF1-5F4C-9A01-FA243203AF0A}"/>
              </a:ext>
            </a:extLst>
          </p:cNvPr>
          <p:cNvGrpSpPr/>
          <p:nvPr/>
        </p:nvGrpSpPr>
        <p:grpSpPr>
          <a:xfrm>
            <a:off x="1955799" y="1104899"/>
            <a:ext cx="8911303" cy="4516968"/>
            <a:chOff x="1955799" y="1104899"/>
            <a:chExt cx="8911303" cy="451696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5799" y="1104899"/>
              <a:ext cx="8911303" cy="4516968"/>
            </a:xfrm>
            <a:prstGeom prst="rect">
              <a:avLst/>
            </a:prstGeom>
          </p:spPr>
        </p:pic>
        <p:sp>
          <p:nvSpPr>
            <p:cNvPr id="3" name="Circular Arrow 2"/>
            <p:cNvSpPr/>
            <p:nvPr/>
          </p:nvSpPr>
          <p:spPr>
            <a:xfrm rot="4837205">
              <a:off x="2038118" y="1223243"/>
              <a:ext cx="3088830" cy="3127780"/>
            </a:xfrm>
            <a:prstGeom prst="circularArrow">
              <a:avLst/>
            </a:prstGeom>
            <a:solidFill>
              <a:srgbClr val="008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4" name="Circular Arrow 3"/>
            <p:cNvSpPr/>
            <p:nvPr/>
          </p:nvSpPr>
          <p:spPr>
            <a:xfrm rot="5224597" flipV="1">
              <a:off x="6969325" y="2000073"/>
              <a:ext cx="1973833" cy="2379550"/>
            </a:xfrm>
            <a:prstGeom prst="circular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rgbClr val="FF0000"/>
                </a:solidFill>
              </a:endParaRPr>
            </a:p>
          </p:txBody>
        </p:sp>
        <p:sp>
          <p:nvSpPr>
            <p:cNvPr id="5" name="Down Arrow 4"/>
            <p:cNvSpPr/>
            <p:nvPr/>
          </p:nvSpPr>
          <p:spPr>
            <a:xfrm rot="4749166">
              <a:off x="8512184" y="1584188"/>
              <a:ext cx="488579" cy="2747107"/>
            </a:xfrm>
            <a:prstGeom prst="downArrow">
              <a:avLst>
                <a:gd name="adj1" fmla="val 57018"/>
                <a:gd name="adj2" fmla="val 76316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rgbClr val="FF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824094" y="4243996"/>
              <a:ext cx="30052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800" b="1" dirty="0">
                  <a:solidFill>
                    <a:schemeClr val="accent4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TIPPING</a:t>
              </a:r>
              <a:endParaRPr lang="en-CA" b="1" dirty="0">
                <a:solidFill>
                  <a:schemeClr val="accent4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950618" y="4248624"/>
              <a:ext cx="308033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A" sz="4800" b="1" dirty="0">
                  <a:solidFill>
                    <a:schemeClr val="accent1">
                      <a:lumMod val="50000"/>
                    </a:schemeClr>
                  </a:solidFill>
                  <a:effectLst>
                    <a:glow rad="139700">
                      <a:schemeClr val="accent1">
                        <a:alpha val="40000"/>
                      </a:schemeClr>
                    </a:glow>
                    <a:outerShdw blurRad="50800" dist="50800" dir="5400000" algn="ctr" rotWithShape="0">
                      <a:schemeClr val="accent1"/>
                    </a:outerShdw>
                  </a:effectLst>
                </a:rPr>
                <a:t>PUSHING</a:t>
              </a:r>
              <a:endParaRPr lang="en-CA" b="1" dirty="0">
                <a:solidFill>
                  <a:schemeClr val="accent1">
                    <a:lumMod val="50000"/>
                  </a:schemeClr>
                </a:solidFill>
                <a:effectLst>
                  <a:glow rad="139700">
                    <a:schemeClr val="accent1">
                      <a:alpha val="40000"/>
                    </a:schemeClr>
                  </a:glow>
                  <a:outerShdw blurRad="50800" dist="50800" dir="5400000" algn="ctr" rotWithShape="0">
                    <a:schemeClr val="accent1"/>
                  </a:outerShdw>
                </a:effectLst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044774" y="5176036"/>
              <a:ext cx="282232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EffectiveSkiing.com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4797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799" y="1104899"/>
            <a:ext cx="8911303" cy="4516968"/>
          </a:xfrm>
          <a:prstGeom prst="rect">
            <a:avLst/>
          </a:prstGeom>
        </p:spPr>
      </p:pic>
      <p:sp>
        <p:nvSpPr>
          <p:cNvPr id="3" name="Circular Arrow 2"/>
          <p:cNvSpPr/>
          <p:nvPr/>
        </p:nvSpPr>
        <p:spPr>
          <a:xfrm rot="4837205">
            <a:off x="2038118" y="1223243"/>
            <a:ext cx="3088830" cy="3127780"/>
          </a:xfrm>
          <a:prstGeom prst="circularArrow">
            <a:avLst/>
          </a:prstGeom>
          <a:solidFill>
            <a:srgbClr val="008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24094" y="4243996"/>
            <a:ext cx="3005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b="1" dirty="0">
                <a:solidFill>
                  <a:schemeClr val="accent4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TIPPING</a:t>
            </a:r>
            <a:endParaRPr lang="en-CA" b="1" dirty="0">
              <a:solidFill>
                <a:schemeClr val="accent4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203421" y="5212834"/>
            <a:ext cx="2157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EffectiveSkiing.com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10C3DB-A19E-C845-80D8-A91A3A447C64}"/>
              </a:ext>
            </a:extLst>
          </p:cNvPr>
          <p:cNvSpPr txBox="1"/>
          <p:nvPr/>
        </p:nvSpPr>
        <p:spPr>
          <a:xfrm>
            <a:off x="3271566" y="4886764"/>
            <a:ext cx="3005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accent4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(edging)</a:t>
            </a:r>
            <a:endParaRPr lang="en-CA" sz="1000" b="1" dirty="0">
              <a:solidFill>
                <a:schemeClr val="accent4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0241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riding a snowboard down a snow covered slope&#13;&#10;&#13;&#10;Description automatically generated">
            <a:extLst>
              <a:ext uri="{FF2B5EF4-FFF2-40B4-BE49-F238E27FC236}">
                <a16:creationId xmlns:a16="http://schemas.microsoft.com/office/drawing/2014/main" id="{B616EF20-E6B5-1446-BF92-2AD5AEAA57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2" t="18981" r="16266"/>
          <a:stretch/>
        </p:blipFill>
        <p:spPr>
          <a:xfrm>
            <a:off x="1362635" y="1369127"/>
            <a:ext cx="5074023" cy="3968981"/>
          </a:xfrm>
          <a:prstGeom prst="rect">
            <a:avLst/>
          </a:prstGeom>
        </p:spPr>
      </p:pic>
      <p:pic>
        <p:nvPicPr>
          <p:cNvPr id="5" name="Picture 4" descr="A person riding skis down a snow covered slope&#13;&#10;&#13;&#10;Description automatically generated">
            <a:extLst>
              <a:ext uri="{FF2B5EF4-FFF2-40B4-BE49-F238E27FC236}">
                <a16:creationId xmlns:a16="http://schemas.microsoft.com/office/drawing/2014/main" id="{2FDF199E-D12F-1448-A44F-B252431D41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2" r="16167" b="5868"/>
          <a:stretch/>
        </p:blipFill>
        <p:spPr>
          <a:xfrm>
            <a:off x="6436659" y="1369128"/>
            <a:ext cx="4159624" cy="39689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88109" y="4784111"/>
            <a:ext cx="2135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effectiveskiing.com</a:t>
            </a:r>
            <a:endParaRPr 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8760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riding a snowboard down a snow covered slope&#13;&#10;&#13;&#10;Description automatically generated">
            <a:extLst>
              <a:ext uri="{FF2B5EF4-FFF2-40B4-BE49-F238E27FC236}">
                <a16:creationId xmlns:a16="http://schemas.microsoft.com/office/drawing/2014/main" id="{B616EF20-E6B5-1446-BF92-2AD5AEAA57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2" t="18981" r="16266"/>
          <a:stretch/>
        </p:blipFill>
        <p:spPr>
          <a:xfrm>
            <a:off x="1362635" y="1369127"/>
            <a:ext cx="5074023" cy="3968981"/>
          </a:xfrm>
          <a:prstGeom prst="rect">
            <a:avLst/>
          </a:prstGeom>
        </p:spPr>
      </p:pic>
      <p:pic>
        <p:nvPicPr>
          <p:cNvPr id="5" name="Picture 4" descr="A person riding skis down a snow covered slope&#13;&#10;&#13;&#10;Description automatically generated">
            <a:extLst>
              <a:ext uri="{FF2B5EF4-FFF2-40B4-BE49-F238E27FC236}">
                <a16:creationId xmlns:a16="http://schemas.microsoft.com/office/drawing/2014/main" id="{2FDF199E-D12F-1448-A44F-B252431D41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2" r="16167" b="5868"/>
          <a:stretch/>
        </p:blipFill>
        <p:spPr>
          <a:xfrm>
            <a:off x="6436659" y="1369128"/>
            <a:ext cx="4159624" cy="39689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88109" y="4784111"/>
            <a:ext cx="2135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effectiveskiing.com</a:t>
            </a:r>
            <a:endParaRPr 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A1762A7C-A421-1849-9220-91B8493BAE8A}"/>
              </a:ext>
            </a:extLst>
          </p:cNvPr>
          <p:cNvSpPr/>
          <p:nvPr/>
        </p:nvSpPr>
        <p:spPr>
          <a:xfrm rot="18068910">
            <a:off x="4749675" y="2544248"/>
            <a:ext cx="212629" cy="1847495"/>
          </a:xfrm>
          <a:prstGeom prst="downArrow">
            <a:avLst>
              <a:gd name="adj1" fmla="val 57018"/>
              <a:gd name="adj2" fmla="val 76316"/>
            </a:avLst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75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2"/>
              </a:solidFill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48E432E7-AEB6-F747-AE69-3F9B2DF523AC}"/>
              </a:ext>
            </a:extLst>
          </p:cNvPr>
          <p:cNvSpPr/>
          <p:nvPr/>
        </p:nvSpPr>
        <p:spPr>
          <a:xfrm rot="316478">
            <a:off x="8730942" y="3601570"/>
            <a:ext cx="200408" cy="1175819"/>
          </a:xfrm>
          <a:prstGeom prst="downArrow">
            <a:avLst>
              <a:gd name="adj1" fmla="val 57018"/>
              <a:gd name="adj2" fmla="val 76316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511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-flex-1-du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60" y="569629"/>
            <a:ext cx="10683482" cy="501837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054321" y="678934"/>
            <a:ext cx="2135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effectiveskiing.com</a:t>
            </a:r>
            <a:endParaRPr 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6394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-flex-1-du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60" y="569629"/>
            <a:ext cx="10683482" cy="501837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054321" y="678934"/>
            <a:ext cx="2135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effectiveskiing.com</a:t>
            </a:r>
            <a:endParaRPr 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" name="Circular Arrow 4"/>
          <p:cNvSpPr/>
          <p:nvPr/>
        </p:nvSpPr>
        <p:spPr>
          <a:xfrm rot="7757260" flipV="1">
            <a:off x="6911488" y="3309727"/>
            <a:ext cx="956793" cy="975146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" name="Circular Arrow 5"/>
          <p:cNvSpPr/>
          <p:nvPr/>
        </p:nvSpPr>
        <p:spPr>
          <a:xfrm rot="7757260" flipV="1">
            <a:off x="8143387" y="4351127"/>
            <a:ext cx="956793" cy="975146"/>
          </a:xfrm>
          <a:prstGeom prst="circular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071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-flex-1-du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60" y="569629"/>
            <a:ext cx="10683482" cy="501837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054321" y="678934"/>
            <a:ext cx="2135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effectiveskiing.com</a:t>
            </a:r>
            <a:endParaRPr 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" name="Circular Arrow 4"/>
          <p:cNvSpPr/>
          <p:nvPr/>
        </p:nvSpPr>
        <p:spPr>
          <a:xfrm rot="7757260" flipV="1">
            <a:off x="6911488" y="3309727"/>
            <a:ext cx="956793" cy="975146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" name="Circular Arrow 5"/>
          <p:cNvSpPr/>
          <p:nvPr/>
        </p:nvSpPr>
        <p:spPr>
          <a:xfrm rot="7757260" flipV="1">
            <a:off x="8143387" y="4351127"/>
            <a:ext cx="956793" cy="975146"/>
          </a:xfrm>
          <a:prstGeom prst="circular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733E4AF0-B657-4047-8667-DB71D8F90138}"/>
              </a:ext>
            </a:extLst>
          </p:cNvPr>
          <p:cNvSpPr/>
          <p:nvPr/>
        </p:nvSpPr>
        <p:spPr>
          <a:xfrm rot="18068910">
            <a:off x="8964330" y="2594014"/>
            <a:ext cx="179983" cy="2327613"/>
          </a:xfrm>
          <a:prstGeom prst="downArrow">
            <a:avLst>
              <a:gd name="adj1" fmla="val 57018"/>
              <a:gd name="adj2" fmla="val 76316"/>
            </a:avLst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75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117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-flex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564425"/>
            <a:ext cx="8610600" cy="56520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53421" y="5657334"/>
            <a:ext cx="2135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effectiveskiing.com</a:t>
            </a:r>
            <a:endParaRPr 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6" name="Circular Arrow 5"/>
          <p:cNvSpPr/>
          <p:nvPr/>
        </p:nvSpPr>
        <p:spPr>
          <a:xfrm rot="5145633">
            <a:off x="6311544" y="4452727"/>
            <a:ext cx="956793" cy="901611"/>
          </a:xfrm>
          <a:prstGeom prst="circularArrow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17382323">
            <a:off x="7063288" y="2463756"/>
            <a:ext cx="364481" cy="1637948"/>
          </a:xfrm>
          <a:prstGeom prst="downArrow">
            <a:avLst>
              <a:gd name="adj1" fmla="val 57018"/>
              <a:gd name="adj2" fmla="val 763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Down Arrow 8"/>
          <p:cNvSpPr/>
          <p:nvPr/>
        </p:nvSpPr>
        <p:spPr>
          <a:xfrm rot="6142475">
            <a:off x="3951787" y="3809958"/>
            <a:ext cx="364481" cy="1637948"/>
          </a:xfrm>
          <a:prstGeom prst="downArrow">
            <a:avLst>
              <a:gd name="adj1" fmla="val 57018"/>
              <a:gd name="adj2" fmla="val 76316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154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rward-hips-u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893" y="558998"/>
            <a:ext cx="6258508" cy="551122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2021" y="5644634"/>
            <a:ext cx="2135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effectiveskiing.com</a:t>
            </a:r>
            <a:endParaRPr 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6" name="Down Arrow 5"/>
          <p:cNvSpPr/>
          <p:nvPr/>
        </p:nvSpPr>
        <p:spPr>
          <a:xfrm rot="14769020">
            <a:off x="5700663" y="3772305"/>
            <a:ext cx="314361" cy="993013"/>
          </a:xfrm>
          <a:prstGeom prst="downArrow">
            <a:avLst>
              <a:gd name="adj1" fmla="val 57018"/>
              <a:gd name="adj2" fmla="val 76316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2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 rot="3932917">
            <a:off x="3790279" y="2289490"/>
            <a:ext cx="355268" cy="1054784"/>
          </a:xfrm>
          <a:prstGeom prst="downArrow">
            <a:avLst>
              <a:gd name="adj1" fmla="val 57018"/>
              <a:gd name="adj2" fmla="val 76316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2"/>
              </a:solidFill>
            </a:endParaRPr>
          </a:p>
        </p:txBody>
      </p:sp>
      <p:sp>
        <p:nvSpPr>
          <p:cNvPr id="8" name="Circular Arrow 7"/>
          <p:cNvSpPr/>
          <p:nvPr/>
        </p:nvSpPr>
        <p:spPr>
          <a:xfrm rot="5801506" flipV="1">
            <a:off x="3975703" y="3922024"/>
            <a:ext cx="819532" cy="91814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1247534"/>
              <a:gd name="adj5" fmla="val 12500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63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-flex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6" y="614575"/>
            <a:ext cx="4849635" cy="3543067"/>
          </a:xfrm>
          <a:prstGeom prst="rect">
            <a:avLst/>
          </a:prstGeom>
        </p:spPr>
      </p:pic>
      <p:sp>
        <p:nvSpPr>
          <p:cNvPr id="10" name="Circular Arrow 9"/>
          <p:cNvSpPr/>
          <p:nvPr/>
        </p:nvSpPr>
        <p:spPr>
          <a:xfrm rot="5145633">
            <a:off x="2698091" y="3080708"/>
            <a:ext cx="599781" cy="507803"/>
          </a:xfrm>
          <a:prstGeom prst="circularArrow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1" name="Down Arrow 10"/>
          <p:cNvSpPr/>
          <p:nvPr/>
        </p:nvSpPr>
        <p:spPr>
          <a:xfrm rot="17382323">
            <a:off x="3140336" y="1857325"/>
            <a:ext cx="228481" cy="922520"/>
          </a:xfrm>
          <a:prstGeom prst="downArrow">
            <a:avLst>
              <a:gd name="adj1" fmla="val 57018"/>
              <a:gd name="adj2" fmla="val 763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Down Arrow 11"/>
          <p:cNvSpPr/>
          <p:nvPr/>
        </p:nvSpPr>
        <p:spPr>
          <a:xfrm rot="6142475">
            <a:off x="1387886" y="2701212"/>
            <a:ext cx="228481" cy="922520"/>
          </a:xfrm>
          <a:prstGeom prst="downArrow">
            <a:avLst>
              <a:gd name="adj1" fmla="val 57018"/>
              <a:gd name="adj2" fmla="val 76316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2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81113" y="3756377"/>
            <a:ext cx="2462936" cy="426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spc="50" dirty="0">
                <a:ln w="11430"/>
                <a:gradFill>
                  <a:gsLst>
                    <a:gs pos="25000">
                      <a:srgbClr val="ED7D31">
                        <a:satMod val="155000"/>
                      </a:srgbClr>
                    </a:gs>
                    <a:gs pos="100000">
                      <a:srgbClr val="ED7D31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effectiveskiing.com</a:t>
            </a:r>
            <a:endParaRPr lang="en-US" sz="1400" dirty="0"/>
          </a:p>
        </p:txBody>
      </p:sp>
      <p:sp>
        <p:nvSpPr>
          <p:cNvPr id="21" name="Rectangle 20"/>
          <p:cNvSpPr/>
          <p:nvPr/>
        </p:nvSpPr>
        <p:spPr>
          <a:xfrm>
            <a:off x="367684" y="596670"/>
            <a:ext cx="965913" cy="12784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CA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8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CA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8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4" name="Picture 13" descr="forward-hips-u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435" y="614575"/>
            <a:ext cx="3597432" cy="3540392"/>
          </a:xfrm>
          <a:prstGeom prst="rect">
            <a:avLst/>
          </a:prstGeom>
        </p:spPr>
      </p:pic>
      <p:sp>
        <p:nvSpPr>
          <p:cNvPr id="16" name="Down Arrow 15"/>
          <p:cNvSpPr/>
          <p:nvPr/>
        </p:nvSpPr>
        <p:spPr>
          <a:xfrm rot="14769020">
            <a:off x="6614393" y="2712352"/>
            <a:ext cx="201945" cy="570790"/>
          </a:xfrm>
          <a:prstGeom prst="downArrow">
            <a:avLst>
              <a:gd name="adj1" fmla="val 57018"/>
              <a:gd name="adj2" fmla="val 76316"/>
            </a:avLst>
          </a:prstGeom>
          <a:solidFill>
            <a:schemeClr val="accent1"/>
          </a:solidFill>
          <a:ln>
            <a:solidFill>
              <a:srgbClr val="4F8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3932917">
            <a:off x="5514910" y="1761884"/>
            <a:ext cx="228223" cy="606297"/>
          </a:xfrm>
          <a:prstGeom prst="downArrow">
            <a:avLst>
              <a:gd name="adj1" fmla="val 57018"/>
              <a:gd name="adj2" fmla="val 76316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2"/>
              </a:solidFill>
            </a:endParaRPr>
          </a:p>
        </p:txBody>
      </p:sp>
      <p:sp>
        <p:nvSpPr>
          <p:cNvPr id="18" name="Circular Arrow 17"/>
          <p:cNvSpPr/>
          <p:nvPr/>
        </p:nvSpPr>
        <p:spPr>
          <a:xfrm rot="5801506" flipV="1">
            <a:off x="5605802" y="2806001"/>
            <a:ext cx="526465" cy="52775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1247534"/>
              <a:gd name="adj5" fmla="val 12500"/>
            </a:avLst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026353" y="667008"/>
            <a:ext cx="892171" cy="12784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CA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endParaRPr lang="en-CA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02570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azie-flex-ti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996" y="902207"/>
            <a:ext cx="6953504" cy="520410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72521" y="5619234"/>
            <a:ext cx="2135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effectiveskiing.com</a:t>
            </a:r>
            <a:endParaRPr 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4" name="Down Arrow 3"/>
          <p:cNvSpPr/>
          <p:nvPr/>
        </p:nvSpPr>
        <p:spPr>
          <a:xfrm rot="15179297">
            <a:off x="5980063" y="4000905"/>
            <a:ext cx="314361" cy="993013"/>
          </a:xfrm>
          <a:prstGeom prst="downArrow">
            <a:avLst>
              <a:gd name="adj1" fmla="val 57018"/>
              <a:gd name="adj2" fmla="val 76316"/>
            </a:avLst>
          </a:prstGeom>
          <a:solidFill>
            <a:schemeClr val="accent2"/>
          </a:solidFill>
          <a:scene3d>
            <a:camera prst="orthographicFront">
              <a:rot lat="0" lon="18899972" rev="0"/>
            </a:camera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2"/>
              </a:solidFill>
            </a:endParaRPr>
          </a:p>
        </p:txBody>
      </p:sp>
      <p:sp>
        <p:nvSpPr>
          <p:cNvPr id="5" name="Down Arrow 4"/>
          <p:cNvSpPr/>
          <p:nvPr/>
        </p:nvSpPr>
        <p:spPr>
          <a:xfrm rot="285134">
            <a:off x="5498441" y="3250111"/>
            <a:ext cx="355268" cy="484609"/>
          </a:xfrm>
          <a:prstGeom prst="downArrow">
            <a:avLst>
              <a:gd name="adj1" fmla="val 57018"/>
              <a:gd name="adj2" fmla="val 76316"/>
            </a:avLst>
          </a:prstGeom>
          <a:solidFill>
            <a:schemeClr val="accent2"/>
          </a:solidFill>
          <a:effectLst/>
          <a:scene3d>
            <a:camera prst="isometricLeftDown">
              <a:rot lat="18915208" lon="163204" rev="21493715"/>
            </a:camera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2"/>
              </a:solidFill>
            </a:endParaRPr>
          </a:p>
        </p:txBody>
      </p:sp>
      <p:sp>
        <p:nvSpPr>
          <p:cNvPr id="6" name="Circular Arrow 5"/>
          <p:cNvSpPr/>
          <p:nvPr/>
        </p:nvSpPr>
        <p:spPr>
          <a:xfrm rot="6124284" flipV="1">
            <a:off x="4248753" y="4010923"/>
            <a:ext cx="819532" cy="91814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1247534"/>
              <a:gd name="adj5" fmla="val 12500"/>
            </a:avLst>
          </a:prstGeom>
          <a:solidFill>
            <a:schemeClr val="accent2"/>
          </a:solidFill>
          <a:scene3d>
            <a:camera prst="orthographicFront">
              <a:rot lat="19799993" lon="299961" rev="21299999"/>
            </a:camera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045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az-ski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322" y="844583"/>
            <a:ext cx="9177778" cy="45071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51821" y="4793734"/>
            <a:ext cx="2135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effectiveskiing.com</a:t>
            </a:r>
            <a:endParaRPr 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4309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892" y="0"/>
            <a:ext cx="7754216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459678" y="6351071"/>
            <a:ext cx="2135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effectiveskiing.com</a:t>
            </a:r>
            <a:endParaRPr 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86476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tei-crank-it-u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762268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287343" y="6122768"/>
            <a:ext cx="2135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effectiveskiing.com</a:t>
            </a:r>
            <a:endParaRPr 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40048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33" y="1553633"/>
            <a:ext cx="8734758" cy="40156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28021" y="2143667"/>
            <a:ext cx="2157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EffectiveSkiing.com</a:t>
            </a:r>
          </a:p>
        </p:txBody>
      </p:sp>
    </p:spTree>
    <p:extLst>
      <p:ext uri="{BB962C8B-B14F-4D97-AF65-F5344CB8AC3E}">
        <p14:creationId xmlns:p14="http://schemas.microsoft.com/office/powerpoint/2010/main" val="241948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67" y="1417257"/>
            <a:ext cx="11576715" cy="395362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28068" y="4741334"/>
            <a:ext cx="34882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EffectiveSkiing.com</a:t>
            </a:r>
          </a:p>
        </p:txBody>
      </p:sp>
    </p:spTree>
    <p:extLst>
      <p:ext uri="{BB962C8B-B14F-4D97-AF65-F5344CB8AC3E}">
        <p14:creationId xmlns:p14="http://schemas.microsoft.com/office/powerpoint/2010/main" val="1893174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8ABDF66-7702-7845-A620-90E54A97BA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79" t="-1280"/>
          <a:stretch/>
        </p:blipFill>
        <p:spPr>
          <a:xfrm>
            <a:off x="873070" y="273803"/>
            <a:ext cx="5208182" cy="59331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3ED88A-3920-614E-935A-832D30B54D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258" y="4193458"/>
            <a:ext cx="3020232" cy="2013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848271-4999-CF45-BAD9-5349CE76B3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1" b="9728"/>
          <a:stretch/>
        </p:blipFill>
        <p:spPr>
          <a:xfrm>
            <a:off x="873070" y="4193459"/>
            <a:ext cx="2957573" cy="20134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FFEB3F-2D25-CC4C-84C7-E6E2C3C652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1" r="23137" b="36876"/>
          <a:stretch/>
        </p:blipFill>
        <p:spPr>
          <a:xfrm>
            <a:off x="873070" y="2725118"/>
            <a:ext cx="2186229" cy="16337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BC849A-1B5E-B94F-931E-E1B56C90F5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82" b="4695"/>
          <a:stretch/>
        </p:blipFill>
        <p:spPr>
          <a:xfrm>
            <a:off x="2507497" y="1673817"/>
            <a:ext cx="3573755" cy="2519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0E0718-D702-5847-854A-5A468C7EE97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6" t="6746" r="22357" b="39172"/>
          <a:stretch/>
        </p:blipFill>
        <p:spPr>
          <a:xfrm>
            <a:off x="1912373" y="1159831"/>
            <a:ext cx="2015613" cy="14109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E3EBBF-D36A-BE44-BB7F-65ED5C6EA98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3" t="4761" r="27040" b="30159"/>
          <a:stretch/>
        </p:blipFill>
        <p:spPr>
          <a:xfrm>
            <a:off x="1454278" y="361960"/>
            <a:ext cx="2255649" cy="148267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3B0511F-4D42-BC4A-8229-B5AB0859B20B}"/>
              </a:ext>
            </a:extLst>
          </p:cNvPr>
          <p:cNvSpPr/>
          <p:nvPr/>
        </p:nvSpPr>
        <p:spPr>
          <a:xfrm>
            <a:off x="1929591" y="1321645"/>
            <a:ext cx="31450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2E8203-97F1-0B40-A2F0-5FDBE9096763}"/>
              </a:ext>
            </a:extLst>
          </p:cNvPr>
          <p:cNvSpPr/>
          <p:nvPr/>
        </p:nvSpPr>
        <p:spPr>
          <a:xfrm>
            <a:off x="2218544" y="2068015"/>
            <a:ext cx="31450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A1FA1F-5DD6-404D-BB09-00C2A5B9D850}"/>
              </a:ext>
            </a:extLst>
          </p:cNvPr>
          <p:cNvSpPr/>
          <p:nvPr/>
        </p:nvSpPr>
        <p:spPr>
          <a:xfrm>
            <a:off x="5012004" y="3059178"/>
            <a:ext cx="31450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AD7E89-ED31-6C47-BA45-51C4E279DFF2}"/>
              </a:ext>
            </a:extLst>
          </p:cNvPr>
          <p:cNvSpPr/>
          <p:nvPr/>
        </p:nvSpPr>
        <p:spPr>
          <a:xfrm>
            <a:off x="1362581" y="2981999"/>
            <a:ext cx="31450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56C5EDC-3850-9442-8AE0-F47380DE357B}"/>
              </a:ext>
            </a:extLst>
          </p:cNvPr>
          <p:cNvSpPr/>
          <p:nvPr/>
        </p:nvSpPr>
        <p:spPr>
          <a:xfrm>
            <a:off x="1832351" y="5170248"/>
            <a:ext cx="31450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007ED6-14F9-6542-B3FA-0CD53296C8CB}"/>
              </a:ext>
            </a:extLst>
          </p:cNvPr>
          <p:cNvSpPr/>
          <p:nvPr/>
        </p:nvSpPr>
        <p:spPr>
          <a:xfrm>
            <a:off x="4153532" y="5461743"/>
            <a:ext cx="31450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5B2B36-F51C-DE42-8E46-46F87EA1015D}"/>
              </a:ext>
            </a:extLst>
          </p:cNvPr>
          <p:cNvSpPr/>
          <p:nvPr/>
        </p:nvSpPr>
        <p:spPr>
          <a:xfrm>
            <a:off x="2086510" y="5775667"/>
            <a:ext cx="34882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EffectiveSkiing.com</a:t>
            </a:r>
          </a:p>
        </p:txBody>
      </p:sp>
    </p:spTree>
    <p:extLst>
      <p:ext uri="{BB962C8B-B14F-4D97-AF65-F5344CB8AC3E}">
        <p14:creationId xmlns:p14="http://schemas.microsoft.com/office/powerpoint/2010/main" val="19406003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2F7419-9024-BE4C-A5DD-D9CD50DDBB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7" t="16723" r="35085" b="47796"/>
          <a:stretch/>
        </p:blipFill>
        <p:spPr>
          <a:xfrm>
            <a:off x="1792638" y="1854631"/>
            <a:ext cx="3719593" cy="24332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ADCE14-63B7-0C47-AAFD-5B6717D75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231" y="1854631"/>
            <a:ext cx="3652108" cy="24332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AA7E4CF-8DDC-A141-913F-A4F6393D8CA4}"/>
              </a:ext>
            </a:extLst>
          </p:cNvPr>
          <p:cNvSpPr/>
          <p:nvPr/>
        </p:nvSpPr>
        <p:spPr>
          <a:xfrm>
            <a:off x="1908302" y="1854631"/>
            <a:ext cx="34882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EffectiveSkiing.com</a:t>
            </a:r>
          </a:p>
        </p:txBody>
      </p:sp>
    </p:spTree>
    <p:extLst>
      <p:ext uri="{BB962C8B-B14F-4D97-AF65-F5344CB8AC3E}">
        <p14:creationId xmlns:p14="http://schemas.microsoft.com/office/powerpoint/2010/main" val="1895795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az-upside-dow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50" y="575733"/>
            <a:ext cx="2752204" cy="2597150"/>
          </a:xfrm>
          <a:prstGeom prst="rect">
            <a:avLst/>
          </a:prstGeom>
        </p:spPr>
      </p:pic>
      <p:pic>
        <p:nvPicPr>
          <p:cNvPr id="3" name="Picture 2" descr="upside-down-la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207" y="575732"/>
            <a:ext cx="4056883" cy="257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29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6-11-01 00.33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46" y="1469732"/>
            <a:ext cx="4610054" cy="3927083"/>
          </a:xfrm>
          <a:prstGeom prst="rect">
            <a:avLst/>
          </a:prstGeom>
        </p:spPr>
      </p:pic>
      <p:pic>
        <p:nvPicPr>
          <p:cNvPr id="3" name="Picture 2" descr="Screenshot 2016-11-01 00.35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066" y="1478199"/>
            <a:ext cx="4136274" cy="3927083"/>
          </a:xfrm>
          <a:prstGeom prst="rect">
            <a:avLst/>
          </a:prstGeom>
        </p:spPr>
      </p:pic>
      <p:sp>
        <p:nvSpPr>
          <p:cNvPr id="4" name="Curved Down Arrow 3"/>
          <p:cNvSpPr/>
          <p:nvPr/>
        </p:nvSpPr>
        <p:spPr>
          <a:xfrm rot="5141704">
            <a:off x="4063377" y="2285102"/>
            <a:ext cx="1227489" cy="1500675"/>
          </a:xfrm>
          <a:prstGeom prst="curvedDownArrow">
            <a:avLst>
              <a:gd name="adj1" fmla="val 44416"/>
              <a:gd name="adj2" fmla="val 50000"/>
              <a:gd name="adj3" fmla="val 36564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263D93-5EA5-B842-A82E-D33749865AFA}"/>
              </a:ext>
            </a:extLst>
          </p:cNvPr>
          <p:cNvSpPr/>
          <p:nvPr/>
        </p:nvSpPr>
        <p:spPr>
          <a:xfrm>
            <a:off x="6855183" y="5027483"/>
            <a:ext cx="2135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effectiveskiing.com</a:t>
            </a:r>
            <a:endParaRPr 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18D73B-FD2D-2F4A-B544-DAA390FE7C67}"/>
              </a:ext>
            </a:extLst>
          </p:cNvPr>
          <p:cNvSpPr txBox="1"/>
          <p:nvPr/>
        </p:nvSpPr>
        <p:spPr>
          <a:xfrm>
            <a:off x="3456937" y="3576410"/>
            <a:ext cx="3080334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sz="4800" b="1" dirty="0">
                <a:solidFill>
                  <a:srgbClr val="0070C0"/>
                </a:solidFill>
                <a:effectLst>
                  <a:glow rad="139700">
                    <a:schemeClr val="accent1">
                      <a:alpha val="40000"/>
                    </a:schemeClr>
                  </a:glow>
                  <a:outerShdw blurRad="50800" dist="50800" dir="5400000" algn="ctr" rotWithShape="0">
                    <a:schemeClr val="accent1"/>
                  </a:outerShdw>
                </a:effectLst>
              </a:rPr>
              <a:t>Rotation</a:t>
            </a:r>
            <a:endParaRPr lang="en-CA" b="1" dirty="0">
              <a:solidFill>
                <a:srgbClr val="0070C0"/>
              </a:solidFill>
              <a:effectLst>
                <a:glow rad="139700">
                  <a:schemeClr val="accent1">
                    <a:alpha val="40000"/>
                  </a:schemeClr>
                </a:glow>
                <a:outerShdw blurRad="50800" dist="50800" dir="5400000" algn="ctr" rotWithShape="0">
                  <a:schemeClr val="accent1"/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8E7224-1A55-8C4A-81D6-D84157B3796A}"/>
              </a:ext>
            </a:extLst>
          </p:cNvPr>
          <p:cNvSpPr/>
          <p:nvPr/>
        </p:nvSpPr>
        <p:spPr>
          <a:xfrm>
            <a:off x="7922761" y="1592540"/>
            <a:ext cx="892171" cy="12784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CA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endParaRPr lang="en-CA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6317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d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819" y="1706180"/>
            <a:ext cx="4635500" cy="2882900"/>
          </a:xfrm>
          <a:prstGeom prst="rect">
            <a:avLst/>
          </a:prstGeom>
        </p:spPr>
      </p:pic>
      <p:pic>
        <p:nvPicPr>
          <p:cNvPr id="7" name="Picture 6" descr="ted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143" y="1707679"/>
            <a:ext cx="4046016" cy="288125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8319369" y="4307564"/>
            <a:ext cx="13208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026517" y="3771740"/>
            <a:ext cx="1570910" cy="1971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Curved Down Arrow 20"/>
          <p:cNvSpPr/>
          <p:nvPr/>
        </p:nvSpPr>
        <p:spPr>
          <a:xfrm rot="14877378" flipH="1">
            <a:off x="2672680" y="3187278"/>
            <a:ext cx="333028" cy="333972"/>
          </a:xfrm>
          <a:prstGeom prst="curvedDownArrow">
            <a:avLst>
              <a:gd name="adj1" fmla="val 35041"/>
              <a:gd name="adj2" fmla="val 50000"/>
              <a:gd name="adj3" fmla="val 33370"/>
            </a:avLst>
          </a:prstGeom>
          <a:solidFill>
            <a:srgbClr val="D2610C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2" name="Curved Down Arrow 21"/>
          <p:cNvSpPr/>
          <p:nvPr/>
        </p:nvSpPr>
        <p:spPr>
          <a:xfrm rot="14877378" flipH="1">
            <a:off x="2257812" y="2636945"/>
            <a:ext cx="333028" cy="333972"/>
          </a:xfrm>
          <a:prstGeom prst="curvedDownArrow">
            <a:avLst>
              <a:gd name="adj1" fmla="val 35041"/>
              <a:gd name="adj2" fmla="val 50000"/>
              <a:gd name="adj3" fmla="val 33370"/>
            </a:avLst>
          </a:prstGeom>
          <a:solidFill>
            <a:srgbClr val="D2610C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245452" y="2227972"/>
            <a:ext cx="934740" cy="651416"/>
            <a:chOff x="1803400" y="1964266"/>
            <a:chExt cx="982134" cy="677334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2142066" y="2057400"/>
              <a:ext cx="388409" cy="51646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1803400" y="1964266"/>
              <a:ext cx="982134" cy="67733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3" name="Curved Down Arrow 22"/>
          <p:cNvSpPr/>
          <p:nvPr/>
        </p:nvSpPr>
        <p:spPr>
          <a:xfrm rot="14877378" flipH="1">
            <a:off x="6618149" y="2831679"/>
            <a:ext cx="333028" cy="333972"/>
          </a:xfrm>
          <a:prstGeom prst="curvedDownArrow">
            <a:avLst>
              <a:gd name="adj1" fmla="val 35041"/>
              <a:gd name="adj2" fmla="val 50000"/>
              <a:gd name="adj3" fmla="val 33370"/>
            </a:avLst>
          </a:prstGeom>
          <a:solidFill>
            <a:srgbClr val="D2610C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4" name="Curved Down Arrow 23"/>
          <p:cNvSpPr/>
          <p:nvPr/>
        </p:nvSpPr>
        <p:spPr>
          <a:xfrm rot="14877378" flipH="1">
            <a:off x="7109216" y="3238080"/>
            <a:ext cx="333028" cy="333972"/>
          </a:xfrm>
          <a:prstGeom prst="curvedDownArrow">
            <a:avLst>
              <a:gd name="adj1" fmla="val 35041"/>
              <a:gd name="adj2" fmla="val 50000"/>
              <a:gd name="adj3" fmla="val 33370"/>
            </a:avLst>
          </a:prstGeom>
          <a:solidFill>
            <a:srgbClr val="D2610C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 rot="744375">
            <a:off x="6702236" y="2385629"/>
            <a:ext cx="982134" cy="677334"/>
            <a:chOff x="3048000" y="4097866"/>
            <a:chExt cx="982134" cy="677334"/>
          </a:xfrm>
        </p:grpSpPr>
        <p:cxnSp>
          <p:nvCxnSpPr>
            <p:cNvPr id="4" name="Straight Arrow Connector 3"/>
            <p:cNvCxnSpPr/>
            <p:nvPr/>
          </p:nvCxnSpPr>
          <p:spPr>
            <a:xfrm>
              <a:off x="3386666" y="4191000"/>
              <a:ext cx="388409" cy="51646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" name="Straight Arrow Connector 4"/>
            <p:cNvCxnSpPr/>
            <p:nvPr/>
          </p:nvCxnSpPr>
          <p:spPr>
            <a:xfrm flipH="1">
              <a:off x="3048000" y="4097866"/>
              <a:ext cx="982134" cy="67733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6" name="Curved Down Arrow 25"/>
          <p:cNvSpPr/>
          <p:nvPr/>
        </p:nvSpPr>
        <p:spPr>
          <a:xfrm rot="15600565" flipH="1" flipV="1">
            <a:off x="9060057" y="3644492"/>
            <a:ext cx="615962" cy="478846"/>
          </a:xfrm>
          <a:prstGeom prst="curvedDownArrow">
            <a:avLst>
              <a:gd name="adj1" fmla="val 37513"/>
              <a:gd name="adj2" fmla="val 50000"/>
              <a:gd name="adj3" fmla="val 25000"/>
            </a:avLst>
          </a:prstGeom>
          <a:solidFill>
            <a:schemeClr val="accent1"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7" name="Curved Down Arrow 26"/>
          <p:cNvSpPr/>
          <p:nvPr/>
        </p:nvSpPr>
        <p:spPr>
          <a:xfrm rot="15600565" flipH="1" flipV="1">
            <a:off x="4420324" y="3365091"/>
            <a:ext cx="615962" cy="478846"/>
          </a:xfrm>
          <a:prstGeom prst="curvedDownArrow">
            <a:avLst>
              <a:gd name="adj1" fmla="val 37513"/>
              <a:gd name="adj2" fmla="val 50000"/>
              <a:gd name="adj3" fmla="val 25000"/>
            </a:avLst>
          </a:prstGeom>
          <a:solidFill>
            <a:schemeClr val="accent1"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940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638" y="588106"/>
            <a:ext cx="7669470" cy="2767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614" y="3775005"/>
            <a:ext cx="7803518" cy="26043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25794" y="3355243"/>
            <a:ext cx="2135157" cy="369332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extrusionH="50800" contourW="12700" prstMaterial="matte">
              <a:bevelT w="25400" h="55880" prst="artDeco"/>
              <a:extrusionClr>
                <a:schemeClr val="accent2"/>
              </a:extrusionClr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b="1" spc="50" dirty="0">
                <a:ln w="11430"/>
                <a:solidFill>
                  <a:schemeClr val="accent2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effectiveskiing.com</a:t>
            </a:r>
          </a:p>
        </p:txBody>
      </p:sp>
    </p:spTree>
    <p:extLst>
      <p:ext uri="{BB962C8B-B14F-4D97-AF65-F5344CB8AC3E}">
        <p14:creationId xmlns:p14="http://schemas.microsoft.com/office/powerpoint/2010/main" val="4091112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4437"/>
            <a:ext cx="12192000" cy="33091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65465" y="4609584"/>
            <a:ext cx="2135157" cy="369332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extrusionH="50800" contourW="12700" prstMaterial="matte">
              <a:bevelT w="25400" h="55880" prst="artDeco"/>
              <a:extrusionClr>
                <a:schemeClr val="accent2"/>
              </a:extrusionClr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b="1" spc="50" dirty="0">
                <a:ln w="11430"/>
                <a:solidFill>
                  <a:schemeClr val="accent2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effectiveskiing.com</a:t>
            </a:r>
          </a:p>
        </p:txBody>
      </p:sp>
    </p:spTree>
    <p:extLst>
      <p:ext uri="{BB962C8B-B14F-4D97-AF65-F5344CB8AC3E}">
        <p14:creationId xmlns:p14="http://schemas.microsoft.com/office/powerpoint/2010/main" val="3926327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132" y="1457692"/>
            <a:ext cx="6376833" cy="3876666"/>
          </a:xfrm>
          <a:prstGeom prst="rect">
            <a:avLst/>
          </a:prstGeom>
        </p:spPr>
      </p:pic>
      <p:sp>
        <p:nvSpPr>
          <p:cNvPr id="7" name="Curved Right Arrow 6"/>
          <p:cNvSpPr/>
          <p:nvPr/>
        </p:nvSpPr>
        <p:spPr>
          <a:xfrm>
            <a:off x="7300070" y="4440121"/>
            <a:ext cx="460586" cy="430462"/>
          </a:xfrm>
          <a:prstGeom prst="curvedRightArrow">
            <a:avLst>
              <a:gd name="adj1" fmla="val 25000"/>
              <a:gd name="adj2" fmla="val 82353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5" name="Circular Arrow 14"/>
          <p:cNvSpPr/>
          <p:nvPr/>
        </p:nvSpPr>
        <p:spPr>
          <a:xfrm>
            <a:off x="4788270" y="2266214"/>
            <a:ext cx="956793" cy="901611"/>
          </a:xfrm>
          <a:prstGeom prst="circular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6" name="Circular Arrow 15"/>
          <p:cNvSpPr/>
          <p:nvPr/>
        </p:nvSpPr>
        <p:spPr>
          <a:xfrm rot="7757260" flipV="1">
            <a:off x="4227080" y="4167779"/>
            <a:ext cx="956793" cy="975146"/>
          </a:xfrm>
          <a:prstGeom prst="circular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25178" y="4375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68353" y="26305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58970" y="487058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04689" y="22592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2" name="Curved Left Arrow 21"/>
          <p:cNvSpPr/>
          <p:nvPr/>
        </p:nvSpPr>
        <p:spPr>
          <a:xfrm rot="10800000">
            <a:off x="7065379" y="2321326"/>
            <a:ext cx="559949" cy="431971"/>
          </a:xfrm>
          <a:prstGeom prst="curved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7221" y="1402834"/>
            <a:ext cx="2135157" cy="369332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extrusionH="50800" contourW="12700" prstMaterial="matte">
              <a:bevelT w="25400" h="55880" prst="artDeco"/>
              <a:extrusionClr>
                <a:schemeClr val="accent2"/>
              </a:extrusionClr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b="1" spc="50" dirty="0">
                <a:ln w="11430"/>
                <a:solidFill>
                  <a:schemeClr val="accent2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effectiveskiing.com</a:t>
            </a:r>
          </a:p>
        </p:txBody>
      </p:sp>
    </p:spTree>
    <p:extLst>
      <p:ext uri="{BB962C8B-B14F-4D97-AF65-F5344CB8AC3E}">
        <p14:creationId xmlns:p14="http://schemas.microsoft.com/office/powerpoint/2010/main" val="742077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132" y="1457692"/>
            <a:ext cx="6376833" cy="3876666"/>
          </a:xfrm>
          <a:prstGeom prst="rect">
            <a:avLst/>
          </a:prstGeom>
        </p:spPr>
      </p:pic>
      <p:sp>
        <p:nvSpPr>
          <p:cNvPr id="7" name="Curved Right Arrow 6"/>
          <p:cNvSpPr/>
          <p:nvPr/>
        </p:nvSpPr>
        <p:spPr>
          <a:xfrm>
            <a:off x="7300070" y="4440121"/>
            <a:ext cx="460586" cy="430462"/>
          </a:xfrm>
          <a:prstGeom prst="curvedRightArrow">
            <a:avLst>
              <a:gd name="adj1" fmla="val 25000"/>
              <a:gd name="adj2" fmla="val 82353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5" name="Circular Arrow 14"/>
          <p:cNvSpPr/>
          <p:nvPr/>
        </p:nvSpPr>
        <p:spPr>
          <a:xfrm>
            <a:off x="4788270" y="2266214"/>
            <a:ext cx="956793" cy="901611"/>
          </a:xfrm>
          <a:prstGeom prst="circular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6" name="Circular Arrow 15"/>
          <p:cNvSpPr/>
          <p:nvPr/>
        </p:nvSpPr>
        <p:spPr>
          <a:xfrm rot="7757260" flipV="1">
            <a:off x="4227080" y="4167779"/>
            <a:ext cx="956793" cy="975146"/>
          </a:xfrm>
          <a:prstGeom prst="circular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90895" y="4362529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TIP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26894" y="2717019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CB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58970" y="4870583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TURN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04689" y="2259274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CA</a:t>
            </a:r>
          </a:p>
        </p:txBody>
      </p:sp>
      <p:sp>
        <p:nvSpPr>
          <p:cNvPr id="22" name="Curved Left Arrow 21"/>
          <p:cNvSpPr/>
          <p:nvPr/>
        </p:nvSpPr>
        <p:spPr>
          <a:xfrm rot="10800000">
            <a:off x="7065379" y="2321326"/>
            <a:ext cx="559949" cy="431971"/>
          </a:xfrm>
          <a:prstGeom prst="curved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768321" y="1504434"/>
            <a:ext cx="2135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effectiveskiing.com</a:t>
            </a:r>
            <a:endParaRPr 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66586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7221</TotalTime>
  <Words>104</Words>
  <Application>Microsoft Macintosh PowerPoint</Application>
  <PresentationFormat>Widescreen</PresentationFormat>
  <Paragraphs>50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Wingdings</vt:lpstr>
      <vt:lpstr>Zapf Dingbats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Razvan Cojocaru</dc:creator>
  <cp:lastModifiedBy>Razvan Cojocaru</cp:lastModifiedBy>
  <cp:revision>93</cp:revision>
  <dcterms:created xsi:type="dcterms:W3CDTF">2015-08-06T20:40:00Z</dcterms:created>
  <dcterms:modified xsi:type="dcterms:W3CDTF">2018-11-27T20:46:56Z</dcterms:modified>
</cp:coreProperties>
</file>